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8" r:id="rId5"/>
    <p:sldId id="262" r:id="rId6"/>
    <p:sldId id="269" r:id="rId7"/>
    <p:sldId id="277" r:id="rId8"/>
    <p:sldId id="276" r:id="rId9"/>
    <p:sldId id="275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52" autoAdjust="0"/>
  </p:normalViewPr>
  <p:slideViewPr>
    <p:cSldViewPr snapToGrid="0">
      <p:cViewPr varScale="1">
        <p:scale>
          <a:sx n="93" d="100"/>
          <a:sy n="93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6/23/2021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beth.stewart@adhe.ed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eth.stewart@adhe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Productivity Funding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Beth Stewart, Senior policy analyst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68" y="287050"/>
            <a:ext cx="6238874" cy="1260000"/>
          </a:xfrm>
        </p:spPr>
        <p:txBody>
          <a:bodyPr/>
          <a:lstStyle/>
          <a:p>
            <a:r>
              <a:rPr lang="en-US" dirty="0" smtClean="0"/>
              <a:t>Where are we on the timeline?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3" y="2137025"/>
            <a:ext cx="11807099" cy="42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457" y="292091"/>
            <a:ext cx="6947689" cy="1260000"/>
          </a:xfrm>
        </p:spPr>
        <p:txBody>
          <a:bodyPr/>
          <a:lstStyle/>
          <a:p>
            <a:pPr algn="ctr"/>
            <a:r>
              <a:rPr lang="en-US" dirty="0" smtClean="0"/>
              <a:t>Year 5 of productivity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7299" y="1552091"/>
            <a:ext cx="6852863" cy="507543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May/June – Preliminary Run of Metrics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June/July – Data review and Clean-up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July – Second Run of Metrics to Confirm Data Clean-up (if needed)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July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</a:t>
            </a:r>
            <a:r>
              <a:rPr lang="en-US" sz="2000" u="sng" dirty="0" smtClean="0"/>
              <a:t>DEADLINE</a:t>
            </a:r>
            <a:r>
              <a:rPr lang="en-US" sz="2000" dirty="0" smtClean="0"/>
              <a:t> for data clean-up.</a:t>
            </a: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August – Final Run of Metrics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September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Productivity Scores Released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September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-September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Two week dead period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September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Distribution presented to Governor’s Office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September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– Approved Distribution sent to Presidents and Chancellors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October – Presented at AHECB Meeting</a:t>
            </a:r>
            <a:endParaRPr lang="en-US" sz="2000" dirty="0"/>
          </a:p>
        </p:txBody>
      </p:sp>
      <p:pic>
        <p:nvPicPr>
          <p:cNvPr id="6" name="Content Placeholder 5" descr="Mathematics workings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57689"/>
          <a:stretch/>
        </p:blipFill>
        <p:spPr bwMode="blackGray">
          <a:xfrm>
            <a:off x="9000162" y="0"/>
            <a:ext cx="3191838" cy="6856214"/>
          </a:xfr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the spreadsheets you receive?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from FT server ASAP! They delete within 30 days.</a:t>
            </a:r>
          </a:p>
          <a:p>
            <a:r>
              <a:rPr lang="en-US" dirty="0" smtClean="0"/>
              <a:t>Treat the files securely. They contain FERPA protected information.</a:t>
            </a:r>
          </a:p>
          <a:p>
            <a:r>
              <a:rPr lang="en-US" dirty="0" smtClean="0"/>
              <a:t>Review for errors</a:t>
            </a:r>
          </a:p>
          <a:p>
            <a:pPr lvl="1"/>
            <a:r>
              <a:rPr lang="en-US" dirty="0" smtClean="0"/>
              <a:t>Human Errors – Does the spreadsheet appear formatted correctly? Are all of the years included? Are the right years included? Is it for your institution?</a:t>
            </a:r>
          </a:p>
          <a:p>
            <a:pPr lvl="1"/>
            <a:r>
              <a:rPr lang="en-US" dirty="0" smtClean="0"/>
              <a:t>Reporting Errors – Does the data match what you show in your system? Does the data match the IDB?</a:t>
            </a:r>
          </a:p>
          <a:p>
            <a:pPr lvl="1"/>
            <a:r>
              <a:rPr lang="en-US" dirty="0" smtClean="0"/>
              <a:t>Do you understand how the metrics are being run?</a:t>
            </a:r>
          </a:p>
          <a:p>
            <a:r>
              <a:rPr lang="en-US" dirty="0" smtClean="0"/>
              <a:t>Share with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4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if you find an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Beth Stewart – </a:t>
            </a:r>
            <a:r>
              <a:rPr lang="en-US" dirty="0" smtClean="0">
                <a:hlinkClick r:id="rId2"/>
              </a:rPr>
              <a:t>beth.stewart@adhe.edu</a:t>
            </a:r>
            <a:r>
              <a:rPr lang="en-US" dirty="0" smtClean="0"/>
              <a:t> or 501-371-2058 – For any issues found.</a:t>
            </a:r>
          </a:p>
          <a:p>
            <a:r>
              <a:rPr lang="en-US" dirty="0" smtClean="0"/>
              <a:t>Is the because of a data reporting issue? Example: student had race reported incorrectly.</a:t>
            </a:r>
          </a:p>
          <a:p>
            <a:pPr lvl="1"/>
            <a:r>
              <a:rPr lang="en-US" dirty="0" smtClean="0"/>
              <a:t>If the issue is due to an invalid SSN or an invalid grade, submit the appropriate GUP or </a:t>
            </a:r>
            <a:r>
              <a:rPr lang="en-US" dirty="0" err="1" smtClean="0"/>
              <a:t>ChangeID</a:t>
            </a:r>
            <a:r>
              <a:rPr lang="en-US" dirty="0" smtClean="0"/>
              <a:t> file.</a:t>
            </a:r>
          </a:p>
          <a:p>
            <a:pPr lvl="1"/>
            <a:r>
              <a:rPr lang="en-US" dirty="0" smtClean="0"/>
              <a:t>If the issue is due to an error in a file, contact Rachel Lewis regarding resubmissions.</a:t>
            </a:r>
          </a:p>
          <a:p>
            <a:r>
              <a:rPr lang="en-US" dirty="0" smtClean="0"/>
              <a:t>All updates must be made by July 30</a:t>
            </a:r>
            <a:r>
              <a:rPr lang="en-US" baseline="30000" dirty="0" smtClean="0"/>
              <a:t>th</a:t>
            </a:r>
            <a:r>
              <a:rPr lang="en-US" dirty="0" smtClean="0"/>
              <a:t>! </a:t>
            </a:r>
            <a:endParaRPr lang="en-US" dirty="0"/>
          </a:p>
          <a:p>
            <a:r>
              <a:rPr lang="en-US" dirty="0" smtClean="0"/>
              <a:t>Once Distribution is released there are </a:t>
            </a:r>
            <a:r>
              <a:rPr lang="en-US" u="sng" dirty="0" smtClean="0"/>
              <a:t>NO</a:t>
            </a:r>
            <a:r>
              <a:rPr lang="en-US" dirty="0" smtClean="0"/>
              <a:t> corrections 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3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Year productivity review</a:t>
            </a:r>
            <a:endParaRPr lang="en-US" dirty="0"/>
          </a:p>
        </p:txBody>
      </p:sp>
      <p:pic>
        <p:nvPicPr>
          <p:cNvPr id="7" name="Picture 6" descr="magnifying glass icon">
            <a:extLst>
              <a:ext uri="{FF2B5EF4-FFF2-40B4-BE49-F238E27FC236}">
                <a16:creationId xmlns:a16="http://schemas.microsoft.com/office/drawing/2014/main" id="{AAE36621-6FAB-4009-9D5C-CE767DF10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94451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conducted by Productivity Funding Workgroup</a:t>
            </a:r>
          </a:p>
          <a:p>
            <a:pPr lvl="1"/>
            <a:r>
              <a:rPr lang="en-US" dirty="0" smtClean="0"/>
              <a:t>Two year, four year, system, non-system representatives included.</a:t>
            </a:r>
          </a:p>
          <a:p>
            <a:pPr lvl="1"/>
            <a:r>
              <a:rPr lang="en-US" dirty="0" smtClean="0"/>
              <a:t>Presidents/Chancellors, IR Directors, and CFOs included.</a:t>
            </a:r>
          </a:p>
          <a:p>
            <a:r>
              <a:rPr lang="en-US" dirty="0" smtClean="0"/>
              <a:t>STEM and High Demand List Review</a:t>
            </a:r>
          </a:p>
          <a:p>
            <a:r>
              <a:rPr lang="en-US" dirty="0" smtClean="0"/>
              <a:t>Is there something in the model you think should be changed?</a:t>
            </a:r>
          </a:p>
          <a:p>
            <a:pPr lvl="1"/>
            <a:r>
              <a:rPr lang="en-US" dirty="0" smtClean="0"/>
              <a:t>Speak with your administration.</a:t>
            </a:r>
          </a:p>
          <a:p>
            <a:pPr lvl="1"/>
            <a:r>
              <a:rPr lang="en-US" dirty="0" smtClean="0"/>
              <a:t>Email Director Markham and Beth Stewart.</a:t>
            </a:r>
          </a:p>
          <a:p>
            <a:r>
              <a:rPr lang="en-US" dirty="0" smtClean="0"/>
              <a:t>Timeline – Anticipate making recommendations for change by end of AY22.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invitation but not required.</a:t>
            </a:r>
          </a:p>
          <a:p>
            <a:r>
              <a:rPr lang="en-US" dirty="0" smtClean="0"/>
              <a:t>Email Beth Stewart to schedule a date.</a:t>
            </a:r>
          </a:p>
          <a:p>
            <a:r>
              <a:rPr lang="en-US" dirty="0" smtClean="0"/>
              <a:t>Who should consider a Productivity Campus Visit?</a:t>
            </a:r>
          </a:p>
          <a:p>
            <a:pPr lvl="1"/>
            <a:r>
              <a:rPr lang="en-US" dirty="0" smtClean="0"/>
              <a:t>New administration</a:t>
            </a:r>
          </a:p>
          <a:p>
            <a:pPr lvl="1"/>
            <a:r>
              <a:rPr lang="en-US" dirty="0" smtClean="0"/>
              <a:t>New IR team</a:t>
            </a:r>
          </a:p>
          <a:p>
            <a:pPr lvl="1"/>
            <a:r>
              <a:rPr lang="en-US" dirty="0" smtClean="0"/>
              <a:t>Anyone wanting additional training for their campus</a:t>
            </a:r>
          </a:p>
        </p:txBody>
      </p:sp>
    </p:spTree>
    <p:extLst>
      <p:ext uri="{BB962C8B-B14F-4D97-AF65-F5344CB8AC3E}">
        <p14:creationId xmlns:p14="http://schemas.microsoft.com/office/powerpoint/2010/main" val="79275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1"/>
            <a:ext cx="8683625" cy="3088627"/>
          </a:xfrm>
        </p:spPr>
        <p:txBody>
          <a:bodyPr/>
          <a:lstStyle/>
          <a:p>
            <a:r>
              <a:rPr lang="en-US" dirty="0" smtClean="0"/>
              <a:t>Beth Stewart</a:t>
            </a:r>
            <a:br>
              <a:rPr lang="en-US" dirty="0" smtClean="0"/>
            </a:br>
            <a:r>
              <a:rPr lang="en-US" dirty="0" smtClean="0"/>
              <a:t>Sr. Policy Analyst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beth.stewart@adhe.edu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(501)371-2058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36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C94942-C689-461B-8649-1FD863C6BA2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405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Celestial</vt:lpstr>
      <vt:lpstr>Productivity Funding update</vt:lpstr>
      <vt:lpstr>Where are we on the timeline?</vt:lpstr>
      <vt:lpstr>Year 5 of productivity</vt:lpstr>
      <vt:lpstr>What to do with the spreadsheets you receive?</vt:lpstr>
      <vt:lpstr>What to do if you find an issue?</vt:lpstr>
      <vt:lpstr>5 Year productivity review</vt:lpstr>
      <vt:lpstr>Campus Visits</vt:lpstr>
      <vt:lpstr>Beth Stewart Sr. Policy Analyst beth.stewart@adhe.edu (501)371-2058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2021-06-23T17:37:40Z</dcterms:created>
  <dcterms:modified xsi:type="dcterms:W3CDTF">2021-06-23T18:22:26Z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